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AF40-D39A-4281-9058-4731C7671192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E428-7FDF-4CAA-B48D-7365EF62D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71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AF40-D39A-4281-9058-4731C7671192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E428-7FDF-4CAA-B48D-7365EF62D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150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AF40-D39A-4281-9058-4731C7671192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E428-7FDF-4CAA-B48D-7365EF62D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004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AF40-D39A-4281-9058-4731C7671192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E428-7FDF-4CAA-B48D-7365EF62D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820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AF40-D39A-4281-9058-4731C7671192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E428-7FDF-4CAA-B48D-7365EF62D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941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AF40-D39A-4281-9058-4731C7671192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E428-7FDF-4CAA-B48D-7365EF62D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4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AF40-D39A-4281-9058-4731C7671192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E428-7FDF-4CAA-B48D-7365EF62D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785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AF40-D39A-4281-9058-4731C7671192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E428-7FDF-4CAA-B48D-7365EF62D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730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AF40-D39A-4281-9058-4731C7671192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E428-7FDF-4CAA-B48D-7365EF62D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260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AF40-D39A-4281-9058-4731C7671192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E428-7FDF-4CAA-B48D-7365EF62D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546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AF40-D39A-4281-9058-4731C7671192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1E428-7FDF-4CAA-B48D-7365EF62D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285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5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DAF40-D39A-4281-9058-4731C7671192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1E428-7FDF-4CAA-B48D-7365EF62D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3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bbc.co.uk/bitesize/clips/zrdg9j6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4a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youtube.com/watch?v=SQbspMMdJU8" TargetMode="Externa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audio" Target="../media/media4.m4a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221025"/>
            <a:ext cx="9144000" cy="2387600"/>
          </a:xfrm>
        </p:spPr>
        <p:txBody>
          <a:bodyPr>
            <a:normAutofit/>
          </a:bodyPr>
          <a:lstStyle/>
          <a:p>
            <a:r>
              <a:rPr lang="en-GB" sz="9600" dirty="0" smtClean="0">
                <a:latin typeface="Kinetic" panose="00000500000000000000" pitchFamily="50" charset="0"/>
              </a:rPr>
              <a:t>Languages </a:t>
            </a:r>
            <a:endParaRPr lang="en-GB" sz="9600" dirty="0">
              <a:latin typeface="Kinetic" panose="00000500000000000000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3075801"/>
            <a:ext cx="9144000" cy="133291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 smtClean="0">
                <a:latin typeface="Kinetic" panose="00000500000000000000" pitchFamily="50" charset="0"/>
              </a:rPr>
              <a:t>Graduate Award Programme </a:t>
            </a:r>
            <a:endParaRPr lang="en-GB" dirty="0">
              <a:latin typeface="Kinetic" panose="00000500000000000000" pitchFamily="50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761" y="3973192"/>
            <a:ext cx="1648477" cy="2727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WIN_20211203_10_03_09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9314" y="5062354"/>
            <a:ext cx="2495007" cy="140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7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Kinetic" panose="00000500000000000000" pitchFamily="50" charset="0"/>
              </a:rPr>
              <a:t>Counting in French </a:t>
            </a:r>
            <a:endParaRPr lang="en-GB" dirty="0">
              <a:latin typeface="Kinetic" panose="00000500000000000000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Kinetic" panose="00000500000000000000" pitchFamily="50" charset="0"/>
                <a:hlinkClick r:id="rId4"/>
              </a:rPr>
              <a:t>https://</a:t>
            </a:r>
            <a:r>
              <a:rPr lang="en-GB" dirty="0" smtClean="0">
                <a:latin typeface="Kinetic" panose="00000500000000000000" pitchFamily="50" charset="0"/>
                <a:hlinkClick r:id="rId4"/>
              </a:rPr>
              <a:t>www.bbc.co.uk/bitesize/clips/zrdg9j6</a:t>
            </a:r>
            <a:r>
              <a:rPr lang="en-GB" dirty="0" smtClean="0">
                <a:latin typeface="Kinetic" panose="00000500000000000000" pitchFamily="50" charset="0"/>
              </a:rPr>
              <a:t> </a:t>
            </a:r>
            <a:endParaRPr lang="en-GB" dirty="0">
              <a:latin typeface="Kinetic" panose="00000500000000000000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760343"/>
            <a:ext cx="4321629" cy="2430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1182" y="309841"/>
            <a:ext cx="1970314" cy="1275778"/>
          </a:xfrm>
          <a:prstGeom prst="rect">
            <a:avLst/>
          </a:prstGeom>
        </p:spPr>
      </p:pic>
      <p:pic>
        <p:nvPicPr>
          <p:cNvPr id="8" name="Record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8225" y="58364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4520" y="2760343"/>
            <a:ext cx="6180468" cy="1302206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271379" y="4302555"/>
            <a:ext cx="5006749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>
                <a:latin typeface="Kinetic" panose="00000500000000000000" pitchFamily="50" charset="0"/>
              </a:rPr>
              <a:t>Follow the link or type ‘numbers in French BBC </a:t>
            </a:r>
            <a:r>
              <a:rPr lang="en-GB" dirty="0" err="1" smtClean="0">
                <a:latin typeface="Kinetic" panose="00000500000000000000" pitchFamily="50" charset="0"/>
              </a:rPr>
              <a:t>bitesize</a:t>
            </a:r>
            <a:r>
              <a:rPr lang="en-GB" dirty="0" smtClean="0">
                <a:latin typeface="Kinetic" panose="00000500000000000000" pitchFamily="50" charset="0"/>
              </a:rPr>
              <a:t>’ into Google. Click on the above website. </a:t>
            </a:r>
            <a:endParaRPr lang="en-GB" dirty="0">
              <a:latin typeface="Kinet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25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>
                <a:latin typeface="Kinetic" panose="00000500000000000000" pitchFamily="50" charset="0"/>
              </a:rPr>
              <a:t>Days of the week in Spanish</a:t>
            </a:r>
            <a:endParaRPr lang="en-GB" sz="3200" dirty="0">
              <a:latin typeface="Kinetic" panose="00000500000000000000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Kinetic" panose="00000500000000000000" pitchFamily="50" charset="0"/>
                <a:hlinkClick r:id="rId6"/>
              </a:rPr>
              <a:t>https://</a:t>
            </a:r>
            <a:r>
              <a:rPr lang="en-GB" dirty="0" smtClean="0">
                <a:latin typeface="Kinetic" panose="00000500000000000000" pitchFamily="50" charset="0"/>
                <a:hlinkClick r:id="rId6"/>
              </a:rPr>
              <a:t>www.youtube.com/watch?v=SQbspMMdJU8</a:t>
            </a:r>
            <a:r>
              <a:rPr lang="en-GB" dirty="0" smtClean="0">
                <a:latin typeface="Kinetic" panose="00000500000000000000" pitchFamily="50" charset="0"/>
              </a:rPr>
              <a:t> </a:t>
            </a:r>
            <a:endParaRPr lang="en-GB" dirty="0">
              <a:latin typeface="Kinetic" panose="00000500000000000000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8984" y="179805"/>
            <a:ext cx="1889759" cy="12236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82635" y="4652815"/>
            <a:ext cx="5006749" cy="13388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>
                <a:latin typeface="Kinetic" panose="00000500000000000000" pitchFamily="50" charset="0"/>
              </a:rPr>
              <a:t>Follow the link or type ‘</a:t>
            </a:r>
            <a:r>
              <a:rPr lang="en-US" dirty="0" smtClean="0">
                <a:latin typeface="Kinetic" panose="00000500000000000000" pitchFamily="50" charset="0"/>
              </a:rPr>
              <a:t>Jack Hartmann </a:t>
            </a:r>
            <a:r>
              <a:rPr lang="en-US" dirty="0">
                <a:latin typeface="Kinetic" panose="00000500000000000000" pitchFamily="50" charset="0"/>
              </a:rPr>
              <a:t>7 days of the week in </a:t>
            </a:r>
            <a:r>
              <a:rPr lang="en-US" dirty="0" smtClean="0">
                <a:latin typeface="Kinetic" panose="00000500000000000000" pitchFamily="50" charset="0"/>
              </a:rPr>
              <a:t>Spanish</a:t>
            </a:r>
            <a:r>
              <a:rPr lang="en-GB" dirty="0" smtClean="0">
                <a:latin typeface="Kinetic" panose="00000500000000000000" pitchFamily="50" charset="0"/>
              </a:rPr>
              <a:t>’ into Google. Click on the above website. </a:t>
            </a:r>
            <a:endParaRPr lang="en-GB" dirty="0">
              <a:latin typeface="Kinetic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2746" t="19911" r="35007" b="17946"/>
          <a:stretch/>
        </p:blipFill>
        <p:spPr>
          <a:xfrm>
            <a:off x="843379" y="2611089"/>
            <a:ext cx="4953601" cy="27804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2635" y="2534429"/>
            <a:ext cx="4267064" cy="1983449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Recording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31532" y="1588744"/>
            <a:ext cx="609600" cy="6096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" y="5655295"/>
            <a:ext cx="609600" cy="609600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852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65</Words>
  <Application>Microsoft Office PowerPoint</Application>
  <PresentationFormat>Widescreen</PresentationFormat>
  <Paragraphs>8</Paragraphs>
  <Slides>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Kinetic</vt:lpstr>
      <vt:lpstr>Office Theme</vt:lpstr>
      <vt:lpstr>Languages </vt:lpstr>
      <vt:lpstr>Counting in French </vt:lpstr>
      <vt:lpstr>Days of the week in Spanish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Languages</dc:title>
  <dc:creator>Ellie Toms</dc:creator>
  <cp:lastModifiedBy>NWatts</cp:lastModifiedBy>
  <cp:revision>9</cp:revision>
  <dcterms:created xsi:type="dcterms:W3CDTF">2021-11-19T11:51:19Z</dcterms:created>
  <dcterms:modified xsi:type="dcterms:W3CDTF">2022-01-11T15:07:06Z</dcterms:modified>
</cp:coreProperties>
</file>